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91" r:id="rId3"/>
    <p:sldId id="292" r:id="rId4"/>
    <p:sldId id="29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64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61B1-FBDF-9448-8FA2-6C5C77339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8A005-2F6E-E24A-8139-30D89EC2A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CFDB8-3906-6A49-B858-CC6F1B714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816FD-14EC-CC46-A4FF-BD614921D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23957-4EEC-344B-9533-ED793798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6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F5C1B-F31D-A148-8289-EC2A191BA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7157A-7BB2-D347-9393-6B7D30EC5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A95D5-5751-1845-92AB-B5D262A0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693F5-DAD9-D94B-9FE1-89581E705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C03D1-FEEB-1245-A042-F49B7AF2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8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3339F-F4B8-2D49-B930-96F21A0E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1151A-1F5F-EC43-9AC8-7BBC64100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5D3D3-4EDE-5C4C-B0FB-7D9D61C0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BAB7-AB5E-BA4B-A07D-9DABB8AF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5AFA3-9CE8-2E42-BE07-D39D41A4E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6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051F-0493-964F-AF38-B88E1D9F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1FDB-D97F-6C45-8F25-308FBAF39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AF99A-47C1-3846-A11B-492D127C4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C6B97-B5A5-B14A-9085-7AE2F120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580FB-BCA8-394C-9645-639F9E38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494D3-A384-1644-91CA-6C3D1C42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9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8EFE-FCEE-1743-8F51-913C3215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50A66-B2EF-A542-B7E1-482820926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E0FBB8-19A2-F14B-AECE-4CEA6D89B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692DFE-4EFD-5B4F-A4B7-901586234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CBC68E-CC8E-164C-9F47-89426F5DD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6FED3-A3B6-094A-BD2A-EEEE29EB6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336388-CCE9-2F4C-B834-987A54C1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4F7A6-8D62-B747-ADCA-5CF1524C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1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6B5F-24F2-2D40-8307-B3A6F8D2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850FE-2B36-1D46-9F79-5164694CB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A2CE3-3859-6044-A069-9FF160D28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3FB006-E819-DF4D-962B-A45BF740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6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8BFAA-C12C-3349-BD88-69087775C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7CFE8-76B7-3A4F-A54B-C0082C31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996D0-21A5-3048-BD19-FD665B23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0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CAFFE-38FB-9B42-9801-399D2069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91FFC-B0FF-684C-A066-2173B3566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31AE8-9B9E-8342-8C39-9A9CC0D10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1AAAF-6E7E-7549-AAE1-15A7F4BF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3A730-04C2-4247-9DC9-6A61F079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F8E5F-EB05-B348-9040-E1CEF27F3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6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6E4F-C66A-D044-B0A2-A8D78D23E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DFD343-A9B2-4942-A2E1-6E969FF725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ADCF8-71A5-8A4C-817A-4DBCF983F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8E0A5-FD23-5C4E-87F0-8E0557BA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DE47A-A5F5-B545-AFAE-4530E207F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D30AD-F618-ED48-AFED-E638776C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3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CD4B-7883-0C48-9A5F-F4A3E8292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EFE0B8-CA6C-AE42-B6F0-A5740D690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22CBE-8D09-4D44-8BA2-A599A2BE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FF02C-2117-E749-9308-4C337E96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FCDBA-2E53-4841-88E0-206274A75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7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EF7B3-0348-9E4F-9496-006BB6E81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8C484-E5F6-9241-8509-69AB0E40B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A5B80-6A2E-1147-8F00-83944452C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769BD-212B-EE40-8BB1-8C1F931D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3B157-CA2E-1240-9DBC-4723BF79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27BDB-8B0A-F541-B9CF-6649ECE7B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AABD5-469C-624E-8536-9E476743F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FC89-8EEA-5B42-A7A8-E29DE11A7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FCCD-B369-4041-B20A-A3ED2CC8501B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B6A70-132A-8249-8357-84338F94E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BE4A2-2606-3242-ADAA-CA3A7428F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0B470-6B25-EE4A-BE44-1BA2CA4C4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7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045B-4C03-6F4F-A942-D18BE5A34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100</a:t>
            </a:r>
            <a:r>
              <a:rPr lang="zh-CN" altLang="en-US" dirty="0"/>
              <a:t> </a:t>
            </a:r>
            <a:r>
              <a:rPr lang="ja-JP" altLang="en-US"/>
              <a:t>一百</a:t>
            </a:r>
            <a:r>
              <a:rPr lang="zh-CN" altLang="en-US" dirty="0"/>
              <a:t>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4801A5-4CA1-0747-8DBA-0FA66C097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821055"/>
            <a:ext cx="2693276" cy="20493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E1F0D-6BCB-BA46-8FC9-59DAE4F50657}"/>
              </a:ext>
            </a:extLst>
          </p:cNvPr>
          <p:cNvSpPr txBox="1"/>
          <p:nvPr/>
        </p:nvSpPr>
        <p:spPr>
          <a:xfrm>
            <a:off x="838200" y="42409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/>
              <a:t>青蛙</a:t>
            </a:r>
            <a:br>
              <a:rPr lang="en-SG" altLang="ja-JP" sz="5400" dirty="0"/>
            </a:br>
            <a:r>
              <a:rPr lang="en-SG" altLang="ja-JP" sz="5400" dirty="0"/>
              <a:t>frog</a:t>
            </a:r>
            <a:endParaRPr lang="en-US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46C1EE-856C-4F46-BDEA-C32EEE279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874" y="1500850"/>
            <a:ext cx="3567167" cy="26897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C6AE8E-3959-5D45-BFA7-26648EA9F760}"/>
              </a:ext>
            </a:extLst>
          </p:cNvPr>
          <p:cNvSpPr txBox="1"/>
          <p:nvPr/>
        </p:nvSpPr>
        <p:spPr>
          <a:xfrm>
            <a:off x="4530505" y="4201132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老鼠</a:t>
            </a:r>
            <a:br>
              <a:rPr lang="en-SG" altLang="ja-JP" sz="5400" dirty="0"/>
            </a:br>
            <a:r>
              <a:rPr lang="en-SG" altLang="ja-JP" sz="5400" dirty="0"/>
              <a:t>mouse</a:t>
            </a:r>
            <a:endParaRPr lang="en-US" sz="5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B97936-82C8-7F46-BA62-252F51607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856" y="1624142"/>
            <a:ext cx="3196943" cy="23897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15AB2F-B90E-C440-9D48-99B0F07BD538}"/>
              </a:ext>
            </a:extLst>
          </p:cNvPr>
          <p:cNvSpPr txBox="1"/>
          <p:nvPr/>
        </p:nvSpPr>
        <p:spPr>
          <a:xfrm>
            <a:off x="8407375" y="4340929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松鼠</a:t>
            </a:r>
            <a:endParaRPr lang="en-SG" altLang="ja-JP" sz="5400" dirty="0"/>
          </a:p>
          <a:p>
            <a:r>
              <a:rPr lang="en-US" sz="5400" dirty="0"/>
              <a:t>squirrel</a:t>
            </a:r>
          </a:p>
        </p:txBody>
      </p:sp>
    </p:spTree>
    <p:extLst>
      <p:ext uri="{BB962C8B-B14F-4D97-AF65-F5344CB8AC3E}">
        <p14:creationId xmlns:p14="http://schemas.microsoft.com/office/powerpoint/2010/main" val="265495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EB9AF0-BBA3-1943-B1DE-1805FF259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69" y="1266278"/>
            <a:ext cx="3246112" cy="2162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6E6E74-8357-524C-A216-B122E484C420}"/>
              </a:ext>
            </a:extLst>
          </p:cNvPr>
          <p:cNvSpPr txBox="1"/>
          <p:nvPr/>
        </p:nvSpPr>
        <p:spPr>
          <a:xfrm>
            <a:off x="838200" y="42409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蝙蝠</a:t>
            </a:r>
            <a:br>
              <a:rPr lang="en-SG" altLang="ja-JP" sz="5400" dirty="0"/>
            </a:br>
            <a:r>
              <a:rPr lang="en-SG" altLang="ja-JP" sz="5400" dirty="0"/>
              <a:t>bat</a:t>
            </a:r>
            <a:endParaRPr lang="en-US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3477A9-BD98-8746-BD94-14F8C0BBBB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32" r="24667"/>
          <a:stretch/>
        </p:blipFill>
        <p:spPr>
          <a:xfrm>
            <a:off x="4368800" y="362497"/>
            <a:ext cx="2971800" cy="3095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2FC864-6C49-E342-9DED-7DBABCF67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600" y="1266278"/>
            <a:ext cx="2883629" cy="21627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D1E118-FF64-6F48-A5BA-FAEBB207CB04}"/>
              </a:ext>
            </a:extLst>
          </p:cNvPr>
          <p:cNvSpPr txBox="1"/>
          <p:nvPr/>
        </p:nvSpPr>
        <p:spPr>
          <a:xfrm>
            <a:off x="4644696" y="42409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瓢虫</a:t>
            </a:r>
            <a:br>
              <a:rPr lang="en-SG" altLang="ja-JP" sz="5400" dirty="0"/>
            </a:br>
            <a:r>
              <a:rPr lang="en-SG" altLang="ja-JP" sz="5400" dirty="0"/>
              <a:t>ladybird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9CE349-6F07-8C49-90E8-EC05992F80EF}"/>
              </a:ext>
            </a:extLst>
          </p:cNvPr>
          <p:cNvSpPr txBox="1"/>
          <p:nvPr/>
        </p:nvSpPr>
        <p:spPr>
          <a:xfrm>
            <a:off x="8356600" y="40377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蜘蛛</a:t>
            </a:r>
            <a:br>
              <a:rPr lang="en-SG" altLang="ja-JP" sz="5400" dirty="0"/>
            </a:br>
            <a:r>
              <a:rPr lang="en-SG" altLang="ja-JP" sz="5400" dirty="0"/>
              <a:t>spider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07747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6E6E74-8357-524C-A216-B122E484C420}"/>
              </a:ext>
            </a:extLst>
          </p:cNvPr>
          <p:cNvSpPr txBox="1"/>
          <p:nvPr/>
        </p:nvSpPr>
        <p:spPr>
          <a:xfrm>
            <a:off x="838200" y="42409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/>
              <a:t>蛇</a:t>
            </a:r>
            <a:br>
              <a:rPr lang="en-SG" altLang="ja-JP" sz="5400" dirty="0"/>
            </a:br>
            <a:r>
              <a:rPr lang="en-SG" altLang="ja-JP" sz="5400" dirty="0"/>
              <a:t>snake</a:t>
            </a:r>
            <a:endParaRPr lang="en-US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D1E118-FF64-6F48-A5BA-FAEBB207CB04}"/>
              </a:ext>
            </a:extLst>
          </p:cNvPr>
          <p:cNvSpPr txBox="1"/>
          <p:nvPr/>
        </p:nvSpPr>
        <p:spPr>
          <a:xfrm>
            <a:off x="4644696" y="42409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/>
              <a:t>蜜蜂</a:t>
            </a:r>
            <a:br>
              <a:rPr lang="en-SG" altLang="ja-JP" sz="5400" dirty="0"/>
            </a:br>
            <a:r>
              <a:rPr lang="en-SG" altLang="ja-JP" sz="5400" dirty="0"/>
              <a:t>bee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9CE349-6F07-8C49-90E8-EC05992F80EF}"/>
              </a:ext>
            </a:extLst>
          </p:cNvPr>
          <p:cNvSpPr txBox="1"/>
          <p:nvPr/>
        </p:nvSpPr>
        <p:spPr>
          <a:xfrm>
            <a:off x="8356600" y="40377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/>
              <a:t>鸟</a:t>
            </a:r>
            <a:br>
              <a:rPr lang="en-SG" altLang="ja-JP" sz="5400" dirty="0"/>
            </a:br>
            <a:r>
              <a:rPr lang="en-SG" altLang="ja-JP" sz="5400" dirty="0"/>
              <a:t>bird</a:t>
            </a:r>
            <a:endParaRPr lang="en-US" sz="5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D3C754-470C-9E4C-851E-2757DC20F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863626"/>
            <a:ext cx="3318204" cy="25953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B50766-944B-D84B-A231-18B47F890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00" y="700812"/>
            <a:ext cx="2921000" cy="292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1884C7-E7EA-D24C-B9D2-72A6A8616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369" y="700812"/>
            <a:ext cx="3677581" cy="275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1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6E6E74-8357-524C-A216-B122E484C420}"/>
              </a:ext>
            </a:extLst>
          </p:cNvPr>
          <p:cNvSpPr txBox="1"/>
          <p:nvPr/>
        </p:nvSpPr>
        <p:spPr>
          <a:xfrm>
            <a:off x="1190296" y="4393324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/>
              <a:t>蜗牛</a:t>
            </a:r>
            <a:br>
              <a:rPr lang="en-SG" altLang="ja-JP" sz="5400" dirty="0"/>
            </a:br>
            <a:r>
              <a:rPr lang="en-SG" altLang="ja-JP" sz="5400" dirty="0"/>
              <a:t>snail</a:t>
            </a:r>
            <a:endParaRPr lang="en-US" sz="5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071051-6AB2-6E4C-B483-75D355DFB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4" y="1197851"/>
            <a:ext cx="3304846" cy="2787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E5B961-9936-734A-B98B-0DC710F3D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725" y="1197851"/>
            <a:ext cx="2905875" cy="27876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11E06E-9812-534C-A554-79DE7D4FB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2" y="582126"/>
            <a:ext cx="2539998" cy="34033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DEDBABA-844A-344D-8A65-638547829318}"/>
              </a:ext>
            </a:extLst>
          </p:cNvPr>
          <p:cNvSpPr txBox="1"/>
          <p:nvPr/>
        </p:nvSpPr>
        <p:spPr>
          <a:xfrm>
            <a:off x="5178096" y="4290848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>
                <a:latin typeface="PCMyungjo" pitchFamily="2" charset="-127"/>
              </a:rPr>
              <a:t>房</a:t>
            </a:r>
            <a:r>
              <a:rPr lang="ja-JP" altLang="en-SG" sz="5400"/>
              <a:t>子</a:t>
            </a:r>
            <a:br>
              <a:rPr lang="en-SG" altLang="ja-JP" sz="5400" dirty="0"/>
            </a:br>
            <a:r>
              <a:rPr lang="en-SG" altLang="ja-JP" sz="5400" dirty="0"/>
              <a:t>house</a:t>
            </a:r>
            <a:endParaRPr lang="en-US" sz="5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87D8DA-755A-3849-93C1-B5CFFE8C630E}"/>
              </a:ext>
            </a:extLst>
          </p:cNvPr>
          <p:cNvSpPr txBox="1"/>
          <p:nvPr/>
        </p:nvSpPr>
        <p:spPr>
          <a:xfrm>
            <a:off x="8407400" y="4290848"/>
            <a:ext cx="2695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SG" sz="5400"/>
              <a:t>家</a:t>
            </a:r>
            <a:br>
              <a:rPr lang="en-SG" altLang="ja-JP" sz="5400" dirty="0"/>
            </a:br>
            <a:r>
              <a:rPr lang="en-SG" altLang="ja-JP" sz="5400" dirty="0"/>
              <a:t>home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0283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Macintosh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PCMyungjo</vt:lpstr>
      <vt:lpstr>Arial</vt:lpstr>
      <vt:lpstr>Calibri</vt:lpstr>
      <vt:lpstr>Calibri Light</vt:lpstr>
      <vt:lpstr>Office Theme</vt:lpstr>
      <vt:lpstr>100 一百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 一百 </dc:title>
  <dc:creator>Dinah Chua</dc:creator>
  <cp:lastModifiedBy>Dinah Chua</cp:lastModifiedBy>
  <cp:revision>1</cp:revision>
  <dcterms:created xsi:type="dcterms:W3CDTF">2020-08-18T14:07:29Z</dcterms:created>
  <dcterms:modified xsi:type="dcterms:W3CDTF">2020-08-18T14:07:53Z</dcterms:modified>
</cp:coreProperties>
</file>